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0" r:id="rId3"/>
    <p:sldId id="273" r:id="rId4"/>
    <p:sldId id="272" r:id="rId5"/>
    <p:sldId id="271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 dirty="0"/>
              <a:t>Semaine 4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A0E6495-2792-783A-A333-158692B10C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845" y="154546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sz="4400" b="1" dirty="0"/>
              <a:t>Je copie :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fr-FR" sz="4400" dirty="0">
                <a:solidFill>
                  <a:srgbClr val="F4944A"/>
                </a:solidFill>
              </a:rPr>
              <a:t>CE1</a:t>
            </a:r>
            <a:r>
              <a:rPr lang="fr-FR" sz="4400" dirty="0"/>
              <a:t> : </a:t>
            </a:r>
            <a:r>
              <a:rPr lang="fr-FR" sz="7200" dirty="0">
                <a:latin typeface="Ecriture A Orne" panose="02010301010101010101" pitchFamily="50" charset="0"/>
              </a:rPr>
              <a:t>c, d</a:t>
            </a:r>
            <a:endParaRPr lang="fr-FR" sz="4800" dirty="0">
              <a:latin typeface="Ecriture A Orne" panose="02010301010101010101" pitchFamily="50" charset="0"/>
            </a:endParaRPr>
          </a:p>
          <a:p>
            <a:pPr>
              <a:lnSpc>
                <a:spcPct val="150000"/>
              </a:lnSpc>
            </a:pPr>
            <a:r>
              <a:rPr lang="fr-FR" sz="4800" dirty="0">
                <a:latin typeface="Ecriture A Orne" panose="02010301010101010101" pitchFamily="50" charset="0"/>
              </a:rPr>
              <a:t>celui – dans – carte – dire – cadeau</a:t>
            </a:r>
          </a:p>
          <a:p>
            <a:pPr>
              <a:lnSpc>
                <a:spcPct val="150000"/>
              </a:lnSpc>
            </a:pPr>
            <a:r>
              <a:rPr lang="fr-FR" sz="4800" dirty="0">
                <a:latin typeface="Ecriture A Orne" panose="02010301010101010101" pitchFamily="50" charset="0"/>
              </a:rPr>
              <a:t>Il dit un secret à tata.</a:t>
            </a:r>
            <a:endParaRPr lang="fr-FR" sz="7200" dirty="0">
              <a:latin typeface="Ecriture A Orne" panose="02010301010101010101" pitchFamily="50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E1 J’ai une écriture lisible.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526873E5-9F29-7910-ACA2-E23B579EF9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122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sz="4400" b="1" dirty="0"/>
              <a:t>Je copie :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fr-FR" sz="4400" dirty="0">
                <a:latin typeface="Cursive standard" pitchFamily="2" charset="0"/>
              </a:rPr>
              <a:t>Je copie le plus de mots possible :</a:t>
            </a:r>
          </a:p>
          <a:p>
            <a:pPr>
              <a:lnSpc>
                <a:spcPct val="150000"/>
              </a:lnSpc>
            </a:pPr>
            <a:r>
              <a:rPr lang="fr-FR" sz="4400" dirty="0">
                <a:latin typeface="Cursive standard" pitchFamily="2" charset="0"/>
              </a:rPr>
              <a:t> septembre – octobre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E1 J’ai une écriture lisible.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F06F6567-69F3-1D85-79BB-74230F9F7F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3247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2">
            <a:extLst>
              <a:ext uri="{FF2B5EF4-FFF2-40B4-BE49-F238E27FC236}">
                <a16:creationId xmlns:a16="http://schemas.microsoft.com/office/drawing/2014/main" id="{CD5B621F-368E-4100-B808-A80438C78B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3699" y="238208"/>
            <a:ext cx="3511302" cy="1325563"/>
          </a:xfrm>
        </p:spPr>
        <p:txBody>
          <a:bodyPr>
            <a:normAutofit/>
          </a:bodyPr>
          <a:lstStyle/>
          <a:p>
            <a:r>
              <a:rPr lang="fr-FR" sz="4000" b="1" dirty="0">
                <a:solidFill>
                  <a:srgbClr val="F4944A"/>
                </a:solidFill>
              </a:rPr>
              <a:t>Ce que j’aime faire en CE1…</a:t>
            </a:r>
          </a:p>
        </p:txBody>
      </p:sp>
      <p:pic>
        <p:nvPicPr>
          <p:cNvPr id="10" name="Picture 2" descr="Painting, School, Color, Watercolor">
            <a:extLst>
              <a:ext uri="{FF2B5EF4-FFF2-40B4-BE49-F238E27FC236}">
                <a16:creationId xmlns:a16="http://schemas.microsoft.com/office/drawing/2014/main" id="{705B1C3E-C9DE-4DB3-88A6-78E808F0C1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5981" y="1735969"/>
            <a:ext cx="4079637" cy="2719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86FABFD9-CBEC-432F-BFD6-0D67EDCF9607}"/>
              </a:ext>
            </a:extLst>
          </p:cNvPr>
          <p:cNvSpPr txBox="1">
            <a:spLocks/>
          </p:cNvSpPr>
          <p:nvPr/>
        </p:nvSpPr>
        <p:spPr>
          <a:xfrm>
            <a:off x="103783" y="6020173"/>
            <a:ext cx="7848872" cy="8378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7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i="1" dirty="0">
                <a:solidFill>
                  <a:srgbClr val="00B050"/>
                </a:solidFill>
              </a:rPr>
              <a:t>E4 Je produis un écrit répondant à une consigne</a:t>
            </a:r>
            <a:endParaRPr lang="fr-FR" dirty="0"/>
          </a:p>
        </p:txBody>
      </p:sp>
      <p:sp>
        <p:nvSpPr>
          <p:cNvPr id="14" name="Espace réservé du texte 4">
            <a:extLst>
              <a:ext uri="{FF2B5EF4-FFF2-40B4-BE49-F238E27FC236}">
                <a16:creationId xmlns:a16="http://schemas.microsoft.com/office/drawing/2014/main" id="{D0D7493F-E193-4606-9160-40ED8540FB01}"/>
              </a:ext>
            </a:extLst>
          </p:cNvPr>
          <p:cNvSpPr txBox="1">
            <a:spLocks/>
          </p:cNvSpPr>
          <p:nvPr/>
        </p:nvSpPr>
        <p:spPr>
          <a:xfrm>
            <a:off x="2422891" y="5363967"/>
            <a:ext cx="7848872" cy="3926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i="1" dirty="0"/>
              <a:t>Rappel : on a le droit de mentir lorsqu’on écrit une histoire.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1700" dirty="0"/>
          </a:p>
        </p:txBody>
      </p:sp>
      <p:sp>
        <p:nvSpPr>
          <p:cNvPr id="15" name="Espace réservé du texte 4">
            <a:extLst>
              <a:ext uri="{FF2B5EF4-FFF2-40B4-BE49-F238E27FC236}">
                <a16:creationId xmlns:a16="http://schemas.microsoft.com/office/drawing/2014/main" id="{01E98F0B-9DA9-45E1-88F1-8B062BB017F0}"/>
              </a:ext>
            </a:extLst>
          </p:cNvPr>
          <p:cNvSpPr txBox="1">
            <a:spLocks/>
          </p:cNvSpPr>
          <p:nvPr/>
        </p:nvSpPr>
        <p:spPr>
          <a:xfrm>
            <a:off x="753724" y="2231691"/>
            <a:ext cx="4193554" cy="125603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dirty="0"/>
              <a:t>Je </a:t>
            </a:r>
            <a:r>
              <a:rPr lang="fr-FR" sz="2800" dirty="0"/>
              <a:t>raconte ce qui me plaît dans la classe de CE1 :</a:t>
            </a:r>
          </a:p>
          <a:p>
            <a:pPr marL="342900" lvl="1" indent="0">
              <a:buNone/>
            </a:pPr>
            <a:r>
              <a:rPr lang="fr-FR" sz="2400" i="1" dirty="0">
                <a:solidFill>
                  <a:schemeClr val="accent1"/>
                </a:solidFill>
              </a:rPr>
              <a:t>	</a:t>
            </a:r>
            <a:r>
              <a:rPr lang="fr-FR" sz="2800" i="1" dirty="0">
                <a:solidFill>
                  <a:schemeClr val="accent1"/>
                </a:solidFill>
              </a:rPr>
              <a:t>En CE1, j’aime…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1700" dirty="0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30737327-815D-5C8E-BAD8-09921D9A92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3689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2">
            <a:extLst>
              <a:ext uri="{FF2B5EF4-FFF2-40B4-BE49-F238E27FC236}">
                <a16:creationId xmlns:a16="http://schemas.microsoft.com/office/drawing/2014/main" id="{CDC79F0F-DE66-4FF8-B746-ED8728C0A4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2058" y="46883"/>
            <a:ext cx="6243742" cy="1325563"/>
          </a:xfrm>
        </p:spPr>
        <p:txBody>
          <a:bodyPr>
            <a:normAutofit/>
          </a:bodyPr>
          <a:lstStyle/>
          <a:p>
            <a:r>
              <a:rPr lang="fr-FR" sz="4000" b="1" dirty="0"/>
              <a:t>Compléter une phrase</a:t>
            </a:r>
          </a:p>
        </p:txBody>
      </p:sp>
      <p:sp>
        <p:nvSpPr>
          <p:cNvPr id="7" name="Espace réservé du texte 4">
            <a:extLst>
              <a:ext uri="{FF2B5EF4-FFF2-40B4-BE49-F238E27FC236}">
                <a16:creationId xmlns:a16="http://schemas.microsoft.com/office/drawing/2014/main" id="{A1C2CD8F-B4C4-4376-B14F-47C5E5FDAB22}"/>
              </a:ext>
            </a:extLst>
          </p:cNvPr>
          <p:cNvSpPr txBox="1">
            <a:spLocks/>
          </p:cNvSpPr>
          <p:nvPr/>
        </p:nvSpPr>
        <p:spPr>
          <a:xfrm>
            <a:off x="110772" y="5947179"/>
            <a:ext cx="7848872" cy="8378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7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i="1" dirty="0">
                <a:solidFill>
                  <a:srgbClr val="00B050"/>
                </a:solidFill>
              </a:rPr>
              <a:t>E4 Je produis un écrit répondant à une consigne</a:t>
            </a:r>
            <a:endParaRPr lang="fr-FR" dirty="0"/>
          </a:p>
        </p:txBody>
      </p:sp>
      <p:sp>
        <p:nvSpPr>
          <p:cNvPr id="10" name="Espace réservé du texte 4">
            <a:extLst>
              <a:ext uri="{FF2B5EF4-FFF2-40B4-BE49-F238E27FC236}">
                <a16:creationId xmlns:a16="http://schemas.microsoft.com/office/drawing/2014/main" id="{FB1A9BF5-08B0-4F45-BA5D-3DD29CE1D79A}"/>
              </a:ext>
            </a:extLst>
          </p:cNvPr>
          <p:cNvSpPr txBox="1">
            <a:spLocks/>
          </p:cNvSpPr>
          <p:nvPr/>
        </p:nvSpPr>
        <p:spPr>
          <a:xfrm>
            <a:off x="2062057" y="1592582"/>
            <a:ext cx="7979089" cy="172819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fr-FR" sz="4500" dirty="0"/>
              <a:t>J’écris sur mon ardoise un groupe de mots qui pourrait compléter la phrase dite par le maitre / la maitresse.</a:t>
            </a:r>
            <a:endParaRPr lang="fr-FR" sz="1700" dirty="0"/>
          </a:p>
        </p:txBody>
      </p:sp>
      <p:pic>
        <p:nvPicPr>
          <p:cNvPr id="11" name="Picture 2" descr="Conseil, Éducation, École">
            <a:extLst>
              <a:ext uri="{FF2B5EF4-FFF2-40B4-BE49-F238E27FC236}">
                <a16:creationId xmlns:a16="http://schemas.microsoft.com/office/drawing/2014/main" id="{6224C86D-21B5-43C3-849D-AA2D179B482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13" t="50000"/>
          <a:stretch/>
        </p:blipFill>
        <p:spPr bwMode="auto">
          <a:xfrm>
            <a:off x="4417368" y="3320774"/>
            <a:ext cx="3312368" cy="2351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224FA39F-C850-4EF4-77DF-F011710D3A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42609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145</Words>
  <Application>Microsoft Office PowerPoint</Application>
  <PresentationFormat>Grand écran</PresentationFormat>
  <Paragraphs>28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Cursive standard</vt:lpstr>
      <vt:lpstr>Ecriture A Orne</vt:lpstr>
      <vt:lpstr>Thème Office</vt:lpstr>
      <vt:lpstr>Activités d’écriture</vt:lpstr>
      <vt:lpstr>Je copie :</vt:lpstr>
      <vt:lpstr>Je copie :</vt:lpstr>
      <vt:lpstr>Ce que j’aime faire en CE1…</vt:lpstr>
      <vt:lpstr>Compléter une phrase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17</cp:revision>
  <dcterms:created xsi:type="dcterms:W3CDTF">2021-07-17T07:25:24Z</dcterms:created>
  <dcterms:modified xsi:type="dcterms:W3CDTF">2022-08-05T20:46:13Z</dcterms:modified>
</cp:coreProperties>
</file>